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8" r:id="rId2"/>
  </p:sldMasterIdLst>
  <p:notesMasterIdLst>
    <p:notesMasterId r:id="rId36"/>
  </p:notesMasterIdLst>
  <p:sldIdLst>
    <p:sldId id="256" r:id="rId3"/>
    <p:sldId id="257" r:id="rId4"/>
    <p:sldId id="275" r:id="rId5"/>
    <p:sldId id="276" r:id="rId6"/>
    <p:sldId id="263" r:id="rId7"/>
    <p:sldId id="264" r:id="rId8"/>
    <p:sldId id="265" r:id="rId9"/>
    <p:sldId id="266" r:id="rId10"/>
    <p:sldId id="281" r:id="rId11"/>
    <p:sldId id="277" r:id="rId12"/>
    <p:sldId id="278" r:id="rId13"/>
    <p:sldId id="282" r:id="rId14"/>
    <p:sldId id="283" r:id="rId15"/>
    <p:sldId id="279" r:id="rId16"/>
    <p:sldId id="284" r:id="rId17"/>
    <p:sldId id="285" r:id="rId18"/>
    <p:sldId id="286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80" r:id="rId28"/>
    <p:sldId id="268" r:id="rId29"/>
    <p:sldId id="269" r:id="rId30"/>
    <p:sldId id="270" r:id="rId31"/>
    <p:sldId id="298" r:id="rId32"/>
    <p:sldId id="272" r:id="rId33"/>
    <p:sldId id="273" r:id="rId34"/>
    <p:sldId id="274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43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805812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Please remove this slide when sharing the document to the public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/>
              <a:t>No required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/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use only the three colors for the content.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use only the three colors for the content.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599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1333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190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0877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600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9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685800" y="15833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6AA"/>
              </a:buClr>
              <a:buFont typeface="Arial"/>
              <a:buNone/>
              <a:defRPr sz="3000" b="0" i="0" u="none" strike="noStrike" cap="none">
                <a:solidFill>
                  <a:srgbClr val="00B6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499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8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0" y="5001280"/>
            <a:ext cx="9144000" cy="163200"/>
          </a:xfrm>
          <a:prstGeom prst="rect">
            <a:avLst/>
          </a:prstGeom>
          <a:solidFill>
            <a:srgbClr val="00B6A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524550" y="1683750"/>
            <a:ext cx="8183100" cy="22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SSID: WWCode</a:t>
            </a: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Password: password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Xcode</a:t>
            </a:r>
            <a:endParaRPr lang="en" sz="3600" b="1" i="0" u="none" strike="noStrike" cap="none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Tx/>
              <a:buChar char="-"/>
            </a:pPr>
            <a:r>
              <a:rPr lang="en-US" sz="3200" b="0" u="none" strike="noStrike" cap="none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3200" b="0" u="none" strike="noStrike" cap="none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Xcode</a:t>
            </a:r>
            <a:r>
              <a:rPr lang="en-US" sz="3200" b="0" u="none" strike="noStrike" cap="none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is Apple’s IDE for developers to create </a:t>
            </a:r>
            <a:r>
              <a:rPr lang="en-US" sz="3200" b="0" u="none" strike="noStrike" cap="none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macOS</a:t>
            </a:r>
            <a:r>
              <a:rPr lang="en-US" sz="3200" b="0" u="none" strike="noStrike" cap="none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200" b="0" u="none" strike="noStrike" cap="none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2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watchOS</a:t>
            </a:r>
            <a:r>
              <a:rPr lang="en-US" sz="32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sz="32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tvOS</a:t>
            </a:r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b="0" u="none" strike="noStrike" cap="none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Apps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Tx/>
              <a:buChar char="-"/>
            </a:pPr>
            <a:r>
              <a:rPr lang="en-US" sz="3200" b="0" u="none" strike="noStrike" cap="none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- It supports development from Objective C and Swift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Tx/>
              <a:buChar char="-"/>
            </a:pPr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- currently we will be using </a:t>
            </a:r>
            <a:r>
              <a:rPr lang="en-US" sz="32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Xcode</a:t>
            </a:r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8.2 for future exercises</a:t>
            </a:r>
            <a:endParaRPr lang="en" sz="3200" b="0" u="none" strike="noStrike" cap="none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18121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Let’s use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Xcode</a:t>
            </a:r>
            <a:endParaRPr lang="en" sz="3600" b="1" i="0" u="none" strike="noStrike" cap="none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Tx/>
              <a:buChar char="-"/>
            </a:pPr>
            <a:r>
              <a:rPr lang="en-US" sz="3200" b="0" u="none" strike="noStrike" cap="none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Open </a:t>
            </a:r>
            <a:r>
              <a:rPr lang="en-US" sz="32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Xcode</a:t>
            </a:r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from Launchpad or via Spotlight Search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Tx/>
              <a:buChar char="-"/>
            </a:pPr>
            <a:r>
              <a:rPr lang="en-US" sz="3200" b="0" u="none" strike="noStrike" cap="none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2. Create new project – two ways</a:t>
            </a:r>
            <a:endParaRPr lang="en" sz="3200" b="0" u="none" strike="noStrike" cap="none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384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First Way</a:t>
            </a:r>
            <a:endParaRPr lang="en" sz="3600" b="1" i="0" u="none" strike="noStrike" cap="none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 descr="xcodestep1v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364" y="1040288"/>
            <a:ext cx="6684818" cy="39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99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Second Way</a:t>
            </a:r>
            <a:endParaRPr lang="en" sz="3600" b="1" i="0" u="none" strike="noStrike" cap="none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 descr="Screen Shot 2017-06-26 at 2.32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63" y="1063377"/>
            <a:ext cx="6019740" cy="335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9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3943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b="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3. Choose Template</a:t>
            </a:r>
            <a:endParaRPr lang="en" sz="3600" b="0" i="0" u="none" strike="noStrike" cap="none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 descr="xcode-st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6" y="509197"/>
            <a:ext cx="8686800" cy="44896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82272" y="1327723"/>
            <a:ext cx="692728" cy="727368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14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3943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b="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4. Name Project</a:t>
            </a:r>
            <a:endParaRPr lang="en" sz="3600" b="0" i="0" u="none" strike="noStrike" cap="none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5" y="509197"/>
            <a:ext cx="8667722" cy="448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4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3943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b="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5. Save Project</a:t>
            </a:r>
            <a:endParaRPr lang="en" sz="3600" b="0" i="0" u="none" strike="noStrike" cap="none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5" y="514127"/>
            <a:ext cx="8667722" cy="447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4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" y="115450"/>
            <a:ext cx="9158848" cy="473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2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" y="115450"/>
            <a:ext cx="9158848" cy="47336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15450"/>
            <a:ext cx="9144000" cy="25400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40181" y="508000"/>
            <a:ext cx="2621230" cy="52322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Project Toolbar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03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" y="115450"/>
            <a:ext cx="9158848" cy="47336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80995"/>
            <a:ext cx="1731818" cy="446809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858818" y="1939635"/>
            <a:ext cx="2938725" cy="52322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Project Navigator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71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 descr="WWCLOGOMANILA-Rect.png"/>
          <p:cNvPicPr preferRelativeResize="0"/>
          <p:nvPr/>
        </p:nvPicPr>
        <p:blipFill rotWithShape="1">
          <a:blip r:embed="rId3">
            <a:alphaModFix/>
          </a:blip>
          <a:srcRect t="2280" b="2280"/>
          <a:stretch/>
        </p:blipFill>
        <p:spPr>
          <a:xfrm>
            <a:off x="48000" y="1800750"/>
            <a:ext cx="2845800" cy="1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675587" y="839775"/>
            <a:ext cx="42588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 b="1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r>
              <a:rPr lang="en" sz="4800" b="1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STUDY GROUP</a:t>
            </a:r>
          </a:p>
          <a:p>
            <a:pPr lvl="0" algn="ctr">
              <a:spcBef>
                <a:spcPts val="0"/>
              </a:spcBef>
              <a:buNone/>
            </a:pPr>
            <a:endParaRPr sz="24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#YourProgrammingLanguage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#StudyGroup</a:t>
            </a:r>
          </a:p>
        </p:txBody>
      </p:sp>
      <p:pic>
        <p:nvPicPr>
          <p:cNvPr id="163" name="Shape 163" descr="Balanaa, Christin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15" y="9461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joy.png"/>
          <p:cNvPicPr preferRelativeResize="0"/>
          <p:nvPr/>
        </p:nvPicPr>
        <p:blipFill rotWithShape="1">
          <a:blip r:embed="rId5">
            <a:alphaModFix/>
          </a:blip>
          <a:srcRect l="8003"/>
          <a:stretch/>
        </p:blipFill>
        <p:spPr>
          <a:xfrm>
            <a:off x="1880622" y="159224"/>
            <a:ext cx="792900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 descr="Mar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818" y="4244486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 descr="Anj_Headsho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2" y="1592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 descr="Michie Headsho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819" y="15922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 descr="Grace Mallari HeadSho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4637" y="4237263"/>
            <a:ext cx="792900" cy="7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Jeanette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8630" y="946113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 descr="Nicole Tibay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87718" y="946134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 descr="Mary Jekyle Sunas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74620" y="3479162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 descr="Issa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29" y="425031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 descr="Ciela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824" y="3475415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marie-antoinette-go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81715" y="3479164"/>
            <a:ext cx="792900" cy="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" y="115450"/>
            <a:ext cx="9158848" cy="47336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50119" y="392545"/>
            <a:ext cx="1720273" cy="445654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27466" y="1674090"/>
            <a:ext cx="1341834" cy="52322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Utilities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724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" y="115450"/>
            <a:ext cx="9158848" cy="47336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66455" y="334814"/>
            <a:ext cx="5668818" cy="435264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94909" y="1812636"/>
            <a:ext cx="1122673" cy="52322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Editor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896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" y="115450"/>
            <a:ext cx="9158848" cy="47336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66455" y="3867726"/>
            <a:ext cx="5668818" cy="981359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48364" y="3263688"/>
            <a:ext cx="2101006" cy="52322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Debug Area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70635" y="115450"/>
            <a:ext cx="254000" cy="242459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86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" y="115450"/>
            <a:ext cx="9158848" cy="47336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543" y="1119905"/>
            <a:ext cx="1743365" cy="115459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5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" y="115450"/>
            <a:ext cx="9158848" cy="47336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66455" y="588817"/>
            <a:ext cx="2262909" cy="327891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06455" y="1370233"/>
            <a:ext cx="3058650" cy="52322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Document Outline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29364" y="3729182"/>
            <a:ext cx="173181" cy="13854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24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LET’S CREATE OUR FIRST APP 🎉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29716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Requirements</a:t>
            </a:r>
            <a:endParaRPr lang="en" sz="3600" b="1" i="0" u="none" strike="noStrike" cap="none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Tx/>
              <a:buChar char="-"/>
            </a:pPr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- Create an app that gets the First and Last Name of the user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Tx/>
              <a:buChar char="-"/>
            </a:pPr>
            <a:r>
              <a:rPr lang="en-US" sz="3200" b="0" u="none" strike="noStrike" cap="none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- Once user taps on the “Print” button, it will display “Hello [user name]” on the label below</a:t>
            </a:r>
            <a:endParaRPr lang="en" sz="3200" b="0" u="none" strike="noStrike" cap="none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148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Partner/Group/Individual Exercise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Partner/Group/Individual Presentation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Assignment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0" y="346035"/>
            <a:ext cx="9232199" cy="426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-11" y="31367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3000" b="1" i="0" u="none" strike="noStrike" cap="none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Ciela Salazar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b="0" i="0" u="none" strike="noStrike" cap="none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iOS </a:t>
            </a:r>
            <a:r>
              <a:rPr lang="en" sz="2400" b="0" i="0" u="none" strike="noStrike" cap="none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Developer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b="0" i="0" u="none" strike="noStrike" cap="none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Sprim</a:t>
            </a: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3750" y="536750"/>
            <a:ext cx="2555699" cy="2555699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6667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Add one or any of the following</a:t>
            </a:r>
            <a:endParaRPr lang="en" sz="3600" b="1" i="0" u="none" strike="noStrike" cap="none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Tx/>
              <a:buChar char="-"/>
            </a:pPr>
            <a:r>
              <a:rPr lang="en-US" sz="3200" b="0" u="none" strike="noStrike" cap="none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- Change background and font colors of UI Elements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Tx/>
              <a:buChar char="-"/>
            </a:pPr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- Add app image at top of screen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Tx/>
              <a:buChar char="-"/>
            </a:pPr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- Add additional Text Fields and button to print age, occupation, Goodbye [user]!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Tx/>
              <a:buChar char="-"/>
            </a:pPr>
            <a:endParaRPr lang="en" sz="3200" b="0" u="none" strike="noStrike" cap="none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721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458850" y="54720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96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T.I.L.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802950" y="2480125"/>
            <a:ext cx="76905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SHARE IT!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In front!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On 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Or 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Don’t forget to tag WWCodeManila so we can retweet or share it.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sz="2000">
                <a:latin typeface="Montserrat"/>
                <a:ea typeface="Montserrat"/>
                <a:cs typeface="Montserrat"/>
                <a:sym typeface="Montserrat"/>
              </a:rPr>
            </a:br>
            <a:endParaRPr lang="en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0" y="346025"/>
            <a:ext cx="9144000" cy="455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Feedback Form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https://goo.gl/YzSqcS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Please don’t rate the event on meetup.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Not helpful. It is best to just tell your concerns via the feedback form. We are a building a community not a Yelp restaurant.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0" y="269825"/>
            <a:ext cx="9144000" cy="40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ct val="25000"/>
              <a:buFont typeface="Montserrat"/>
              <a:buNone/>
            </a:pPr>
            <a:r>
              <a:rPr lang="en" sz="8000" b="1" i="0" u="none" strike="noStrike" cap="none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THANK YOU :)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0" b="1" i="0" u="none" strike="noStrike" cap="none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-12" y="31367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Steffi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iOS Developer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Deal Grocer</a:t>
            </a:r>
          </a:p>
        </p:txBody>
      </p:sp>
      <p:pic>
        <p:nvPicPr>
          <p:cNvPr id="145" name="Shape 145" descr="wwcod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3750" y="536750"/>
            <a:ext cx="2555700" cy="25557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401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New Member’s Introduction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-12" y="32129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 am &lt;name&gt;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&lt;your current profession&gt;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&lt;why did you join this study group?&gt;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3987" y="422225"/>
            <a:ext cx="2916025" cy="29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SHOW &amp; TELL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TOPIC FOR TODAY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XCODE AND UI ELEMENTS (OUR FIRST APP 🎉)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8176829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WCode Teal Ba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469</Words>
  <Application>Microsoft Macintosh PowerPoint</Application>
  <PresentationFormat>On-screen Show (16:9)</PresentationFormat>
  <Paragraphs>93</Paragraphs>
  <Slides>33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simple-light-2</vt:lpstr>
      <vt:lpstr>WWCode Teal 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Xcode</vt:lpstr>
      <vt:lpstr>Let’s use Xcode</vt:lpstr>
      <vt:lpstr>First Way</vt:lpstr>
      <vt:lpstr>Second Way</vt:lpstr>
      <vt:lpstr>3. Choose Template</vt:lpstr>
      <vt:lpstr>4. Name Project</vt:lpstr>
      <vt:lpstr>5. Save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Requirements</vt:lpstr>
      <vt:lpstr>PowerPoint Presentation</vt:lpstr>
      <vt:lpstr>PowerPoint Presentation</vt:lpstr>
      <vt:lpstr>PowerPoint Presentation</vt:lpstr>
      <vt:lpstr>Add one or any of the following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Ciela Salazar</cp:lastModifiedBy>
  <cp:revision>45</cp:revision>
  <dcterms:modified xsi:type="dcterms:W3CDTF">2017-07-08T09:38:14Z</dcterms:modified>
</cp:coreProperties>
</file>